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</p:sldMasterIdLst>
  <p:sldIdLst>
    <p:sldId id="256" r:id="rId3"/>
    <p:sldId id="257" r:id="rId4"/>
    <p:sldId id="263" r:id="rId5"/>
    <p:sldId id="260" r:id="rId6"/>
    <p:sldId id="258" r:id="rId7"/>
    <p:sldId id="262" r:id="rId8"/>
    <p:sldId id="259" r:id="rId9"/>
    <p:sldId id="265" r:id="rId10"/>
    <p:sldId id="261" r:id="rId11"/>
    <p:sldId id="264" r:id="rId12"/>
    <p:sldId id="271" r:id="rId13"/>
    <p:sldId id="266" r:id="rId14"/>
    <p:sldId id="267" r:id="rId15"/>
    <p:sldId id="268" r:id="rId16"/>
    <p:sldId id="269" r:id="rId17"/>
    <p:sldId id="274" r:id="rId18"/>
    <p:sldId id="270" r:id="rId19"/>
    <p:sldId id="273" r:id="rId20"/>
    <p:sldId id="272" r:id="rId21"/>
    <p:sldId id="276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elprospector.com/" TargetMode="External"/><Relationship Id="rId7" Type="http://schemas.openxmlformats.org/officeDocument/2006/relationships/hyperlink" Target="http://sevencamels.blogspot.fr/" TargetMode="External"/><Relationship Id="rId2" Type="http://schemas.openxmlformats.org/officeDocument/2006/relationships/hyperlink" Target="http://www.gdcvault.com/fre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2dgameartguru.com/" TargetMode="External"/><Relationship Id="rId5" Type="http://schemas.openxmlformats.org/officeDocument/2006/relationships/hyperlink" Target="http://gameprogrammingpatterns.com/contents.html" TargetMode="External"/><Relationship Id="rId4" Type="http://schemas.openxmlformats.org/officeDocument/2006/relationships/hyperlink" Target="http://www.squidi.net/thre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Do or don’t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Jak nie zakopać się w GameDevie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62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1 Planning a 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73" y="232919"/>
            <a:ext cx="6413989" cy="6413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7" y="232918"/>
            <a:ext cx="3908123" cy="64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846" y="664308"/>
            <a:ext cx="1010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„Resistance outwits the amateour with one oldest trick in the book:</a:t>
            </a:r>
          </a:p>
          <a:p>
            <a:r>
              <a:rPr lang="pl-PL" sz="2400" dirty="0" smtClean="0"/>
              <a:t>It uses his own enthusiasm against him.”</a:t>
            </a:r>
          </a:p>
          <a:p>
            <a:r>
              <a:rPr lang="pl-PL" sz="2400" dirty="0"/>
              <a:t>	</a:t>
            </a:r>
            <a:r>
              <a:rPr lang="pl-PL" sz="2400" dirty="0" smtClean="0"/>
              <a:t>					Steven Pressfield, The War of Art</a:t>
            </a:r>
          </a:p>
        </p:txBody>
      </p:sp>
    </p:spTree>
    <p:extLst>
      <p:ext uri="{BB962C8B-B14F-4D97-AF65-F5344CB8AC3E}">
        <p14:creationId xmlns:p14="http://schemas.microsoft.com/office/powerpoint/2010/main" val="19934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1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0" y="883491"/>
            <a:ext cx="8888889" cy="56380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0521" y="414215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„You’re just a fish in a big, big ocean.”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72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4" y="2813538"/>
            <a:ext cx="2648503" cy="25333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02585" cy="5346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89"/>
            <a:ext cx="7002583" cy="1511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5" y="0"/>
            <a:ext cx="2648208" cy="2813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92" y="0"/>
            <a:ext cx="2541207" cy="28135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0791" y="1979168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reddit.com/r/gamedev/</a:t>
            </a:r>
            <a:endParaRPr lang="pl-PL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650791" y="2242464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reddit.com/r/playMyGame/</a:t>
            </a:r>
            <a:endParaRPr lang="pl-PL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3" y="5346889"/>
            <a:ext cx="1243059" cy="1511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90" y="5185011"/>
            <a:ext cx="2541209" cy="1672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90" y="2813538"/>
            <a:ext cx="2555436" cy="25554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42" y="5363779"/>
            <a:ext cx="1390921" cy="14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549"/>
            <a:ext cx="12192001" cy="68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846" y="664308"/>
            <a:ext cx="8090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„Copyrights can protect artwork in a game, or the</a:t>
            </a:r>
          </a:p>
          <a:p>
            <a:r>
              <a:rPr lang="pl-PL" sz="2400" dirty="0" smtClean="0"/>
              <a:t>Specific code behind a game, but game mechanics</a:t>
            </a:r>
          </a:p>
          <a:p>
            <a:r>
              <a:rPr lang="pl-PL" sz="2400" dirty="0" smtClean="0"/>
              <a:t>Themselves cannot be protected.”</a:t>
            </a:r>
          </a:p>
        </p:txBody>
      </p:sp>
    </p:spTree>
    <p:extLst>
      <p:ext uri="{BB962C8B-B14F-4D97-AF65-F5344CB8AC3E}">
        <p14:creationId xmlns:p14="http://schemas.microsoft.com/office/powerpoint/2010/main" val="6021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1" y="390769"/>
            <a:ext cx="4247661" cy="4247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814277" y="2278539"/>
            <a:ext cx="28809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smtClean="0"/>
              <a:t>Jakub Piotr</a:t>
            </a:r>
          </a:p>
          <a:p>
            <a:endParaRPr lang="pl-PL" sz="2400" dirty="0" smtClean="0"/>
          </a:p>
          <a:p>
            <a:r>
              <a:rPr lang="pl-PL" dirty="0" smtClean="0"/>
              <a:t>Koło naukowe .Net</a:t>
            </a:r>
          </a:p>
          <a:p>
            <a:r>
              <a:rPr lang="pl-PL" dirty="0" smtClean="0"/>
              <a:t>Leader sekcji GameDev</a:t>
            </a:r>
          </a:p>
          <a:p>
            <a:r>
              <a:rPr lang="pl-PL" dirty="0" smtClean="0"/>
              <a:t>Wydział Elektryczny PP</a:t>
            </a:r>
          </a:p>
        </p:txBody>
      </p:sp>
    </p:spTree>
    <p:extLst>
      <p:ext uri="{BB962C8B-B14F-4D97-AF65-F5344CB8AC3E}">
        <p14:creationId xmlns:p14="http://schemas.microsoft.com/office/powerpoint/2010/main" val="1471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814" y="160338"/>
            <a:ext cx="773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smtClean="0"/>
              <a:t>Odwieczne pytania bez odpowiedzi...</a:t>
            </a:r>
            <a:endParaRPr lang="pl-PL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2235200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Jaki język programownia wybrać?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492369" y="3665416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Jaki edytor/silnik wybrać?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0" y="4207527"/>
            <a:ext cx="2210061" cy="804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2604532"/>
            <a:ext cx="1062893" cy="10628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62" y="2604532"/>
            <a:ext cx="1060884" cy="1060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45" y="2614617"/>
            <a:ext cx="1062893" cy="10628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325" y="2604532"/>
            <a:ext cx="787274" cy="1060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04" y="5184560"/>
            <a:ext cx="1344581" cy="1338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27" y="5184560"/>
            <a:ext cx="1212034" cy="13383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4726300"/>
            <a:ext cx="1338385" cy="1338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18" y="4726300"/>
            <a:ext cx="1336997" cy="1336997"/>
          </a:xfrm>
          <a:prstGeom prst="rect">
            <a:avLst/>
          </a:prstGeom>
        </p:spPr>
      </p:pic>
      <p:pic>
        <p:nvPicPr>
          <p:cNvPr id="1026" name="Picture 2" descr="Znalezione obrazy dla zapytania Visual Studio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9" y="1133516"/>
            <a:ext cx="1068623" cy="10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Emacs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94" y="1162912"/>
            <a:ext cx="1039227" cy="103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nalezione obrazy dla zapytania Vim 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42" y="1169204"/>
            <a:ext cx="1032935" cy="103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8" descr="Znalezione obrazy dla zapytania Jetbrains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34" name="Picture 10" descr="Znalezione obrazy dla zapytania Jetbrains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18" y="1162911"/>
            <a:ext cx="1078161" cy="107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Znalezione obrazy dla zapytania notepad++ logo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76" y="1162911"/>
            <a:ext cx="1072289" cy="107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7847" y="75914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Jakie IDE, edytor?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43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169" y="218831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 smtClean="0"/>
              <a:t>Przydatne strony:</a:t>
            </a:r>
            <a:endParaRPr lang="pl-PL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81148" y="969108"/>
            <a:ext cx="98780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 err="1"/>
              <a:t>GDCVault’s</a:t>
            </a:r>
            <a:r>
              <a:rPr lang="en-US" b="1" dirty="0"/>
              <a:t> free section</a:t>
            </a:r>
            <a:r>
              <a:rPr lang="en-US" dirty="0"/>
              <a:t> (</a:t>
            </a:r>
            <a:r>
              <a:rPr lang="en-US" i="1" dirty="0"/>
              <a:t>Video</a:t>
            </a:r>
            <a:r>
              <a:rPr lang="en-US" dirty="0" smtClean="0"/>
              <a:t>)</a:t>
            </a:r>
            <a:r>
              <a:rPr lang="pl-PL" dirty="0" smtClean="0"/>
              <a:t> - </a:t>
            </a:r>
            <a:r>
              <a:rPr lang="pl-PL" dirty="0">
                <a:hlinkClick r:id="rId2"/>
              </a:rPr>
              <a:t>http://</a:t>
            </a:r>
            <a:r>
              <a:rPr lang="pl-PL" dirty="0" smtClean="0">
                <a:hlinkClick r:id="rId2"/>
              </a:rPr>
              <a:t>www.gdcvault.com/free</a:t>
            </a:r>
            <a:endParaRPr lang="pl-PL" dirty="0"/>
          </a:p>
          <a:p>
            <a:endParaRPr lang="pl-PL" dirty="0"/>
          </a:p>
          <a:p>
            <a:r>
              <a:rPr lang="pl-PL" dirty="0"/>
              <a:t>Pixel Prospector - </a:t>
            </a:r>
            <a:r>
              <a:rPr lang="pl-PL" dirty="0">
                <a:hlinkClick r:id="rId3"/>
              </a:rPr>
              <a:t>http://www.pixelprospector.com</a:t>
            </a:r>
            <a:r>
              <a:rPr lang="pl-PL" dirty="0" smtClean="0">
                <a:hlinkClick r:id="rId3"/>
              </a:rPr>
              <a:t>/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Marketing od A do Z.</a:t>
            </a:r>
          </a:p>
          <a:p>
            <a:endParaRPr lang="pl-PL" dirty="0"/>
          </a:p>
          <a:p>
            <a:r>
              <a:rPr lang="pl-PL" dirty="0"/>
              <a:t>Three Hundred Mechanics - </a:t>
            </a:r>
            <a:r>
              <a:rPr lang="pl-PL" dirty="0">
                <a:hlinkClick r:id="rId4"/>
              </a:rPr>
              <a:t>http://www.squidi.net/three</a:t>
            </a:r>
            <a:r>
              <a:rPr lang="pl-PL" dirty="0" smtClean="0">
                <a:hlinkClick r:id="rId4"/>
              </a:rPr>
              <a:t>/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Sean Howard, zaprojektował i napisał 300 konceptów gier. Dokumentacja, algorytmy wszystko do waszej dyspozycji.</a:t>
            </a:r>
          </a:p>
          <a:p>
            <a:endParaRPr lang="pl-PL" sz="1200" dirty="0"/>
          </a:p>
          <a:p>
            <a:r>
              <a:rPr lang="pl-PL" dirty="0"/>
              <a:t>Game Programming Patterns - </a:t>
            </a:r>
            <a:r>
              <a:rPr lang="pl-PL" dirty="0">
                <a:hlinkClick r:id="rId5"/>
              </a:rPr>
              <a:t>http://</a:t>
            </a:r>
            <a:r>
              <a:rPr lang="pl-PL" dirty="0" smtClean="0">
                <a:hlinkClick r:id="rId5"/>
              </a:rPr>
              <a:t>gameprogrammingpatterns.com/contents.html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Darmowa książka opisująca proces tworzenia gier.</a:t>
            </a:r>
          </a:p>
          <a:p>
            <a:endParaRPr lang="pl-PL" dirty="0"/>
          </a:p>
          <a:p>
            <a:r>
              <a:rPr lang="pl-PL" dirty="0" smtClean="0"/>
              <a:t>Ctrlpaint.com (Video)  - DIGITAL ART</a:t>
            </a:r>
          </a:p>
          <a:p>
            <a:r>
              <a:rPr lang="pl-PL" dirty="0"/>
              <a:t>	</a:t>
            </a:r>
            <a:r>
              <a:rPr lang="pl-PL" sz="1200" dirty="0" smtClean="0"/>
              <a:t>Oferuje ponad 200 darmowych kilku minutowych filmów za darmo.</a:t>
            </a:r>
          </a:p>
          <a:p>
            <a:endParaRPr lang="pl-PL" dirty="0"/>
          </a:p>
          <a:p>
            <a:r>
              <a:rPr lang="pl-PL" dirty="0"/>
              <a:t>2d Game Art Guru - </a:t>
            </a:r>
            <a:r>
              <a:rPr lang="pl-PL" dirty="0">
                <a:hlinkClick r:id="rId6"/>
              </a:rPr>
              <a:t>http://www.2dgameartguru.com</a:t>
            </a:r>
            <a:r>
              <a:rPr lang="pl-PL" dirty="0" smtClean="0">
                <a:hlinkClick r:id="rId6"/>
              </a:rPr>
              <a:t>/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Chris Hildenbrand, senior game artist z ponad 20 letnim doświadczeniem. PRO</a:t>
            </a:r>
          </a:p>
          <a:p>
            <a:endParaRPr lang="pl-PL" dirty="0"/>
          </a:p>
          <a:p>
            <a:r>
              <a:rPr lang="pl-PL" dirty="0"/>
              <a:t>Seven Camels - </a:t>
            </a:r>
            <a:r>
              <a:rPr lang="pl-PL" dirty="0">
                <a:hlinkClick r:id="rId7"/>
              </a:rPr>
              <a:t>http://sevencamels.blogspot.fr</a:t>
            </a:r>
            <a:r>
              <a:rPr lang="pl-PL" dirty="0" smtClean="0">
                <a:hlinkClick r:id="rId7"/>
              </a:rPr>
              <a:t>/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Blog o story tellingu. Autor pracował nad Disney’owskim Frozen, Roszpunka i Tarzan.</a:t>
            </a:r>
          </a:p>
        </p:txBody>
      </p:sp>
    </p:spTree>
    <p:extLst>
      <p:ext uri="{BB962C8B-B14F-4D97-AF65-F5344CB8AC3E}">
        <p14:creationId xmlns:p14="http://schemas.microsoft.com/office/powerpoint/2010/main" val="245114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1" y="390769"/>
            <a:ext cx="4247661" cy="4247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814277" y="2278539"/>
            <a:ext cx="28809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smtClean="0"/>
              <a:t>Jakub Piotr</a:t>
            </a:r>
          </a:p>
          <a:p>
            <a:endParaRPr lang="pl-PL" sz="2400" dirty="0" smtClean="0"/>
          </a:p>
          <a:p>
            <a:r>
              <a:rPr lang="pl-PL" dirty="0" smtClean="0"/>
              <a:t>Koło naukowe .Net</a:t>
            </a:r>
          </a:p>
          <a:p>
            <a:r>
              <a:rPr lang="pl-PL" dirty="0" smtClean="0"/>
              <a:t>Leader sekcji GameDev</a:t>
            </a:r>
          </a:p>
          <a:p>
            <a:r>
              <a:rPr lang="pl-PL" dirty="0" smtClean="0"/>
              <a:t>Wydział Elektryczny PP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4277" y="898769"/>
            <a:ext cx="4851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smtClean="0"/>
              <a:t>Dziękuje za uwagę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66707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08" y="515883"/>
            <a:ext cx="10173921" cy="57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61"/>
            <a:ext cx="12192000" cy="68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1942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98" y="3669189"/>
            <a:ext cx="5674902" cy="3188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98" y="0"/>
            <a:ext cx="5674902" cy="37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336"/>
            <a:ext cx="12192001" cy="68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39c854ea-64e8-4f25-b2e0-104a0d0cbe93" Revision="1" Stencil="System.MyShapes" StencilVersion="1.0"/>
</Control>
</file>

<file path=customXml/itemProps1.xml><?xml version="1.0" encoding="utf-8"?>
<ds:datastoreItem xmlns:ds="http://schemas.openxmlformats.org/officeDocument/2006/customXml" ds:itemID="{F8383807-3622-4497-801D-D875FCCA798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157</TotalTime>
  <Words>121</Words>
  <Application>Microsoft Office PowerPoint</Application>
  <PresentationFormat>Widescreen</PresentationFormat>
  <Paragraphs>46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Slice</vt:lpstr>
      <vt:lpstr>Do or don’t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or don’t</dc:title>
  <dc:creator>Lenov</dc:creator>
  <cp:lastModifiedBy>Lenov</cp:lastModifiedBy>
  <cp:revision>14</cp:revision>
  <dcterms:created xsi:type="dcterms:W3CDTF">2016-11-15T18:10:26Z</dcterms:created>
  <dcterms:modified xsi:type="dcterms:W3CDTF">2016-11-15T20:47:39Z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